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8803600" cy="43205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517" userDrawn="1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0" autoAdjust="0"/>
    <p:restoredTop sz="95423" autoAdjust="0"/>
  </p:normalViewPr>
  <p:slideViewPr>
    <p:cSldViewPr>
      <p:cViewPr>
        <p:scale>
          <a:sx n="41" d="100"/>
          <a:sy n="41" d="100"/>
        </p:scale>
        <p:origin x="-354" y="7188"/>
      </p:cViewPr>
      <p:guideLst>
        <p:guide orient="horz" pos="13517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2A7FD-A8FD-4DD0-BA2D-7A0E6396CDA5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D23B-D0E7-4C14-9D6D-E1B96FB960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2940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FA210-FB11-4A2D-B4C7-E2CABE745B98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A944C-4D57-4272-BE47-E00A344633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7430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95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990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985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980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975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970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964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959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86000" y="685800"/>
            <a:ext cx="228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973-DAAD-42BE-AA90-3D63825EFD1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4966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6069" y="1152138"/>
            <a:ext cx="27651456" cy="4090111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2328" y="5558969"/>
            <a:ext cx="23546943" cy="1843430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189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768" y="24378703"/>
            <a:ext cx="20714069" cy="8745440"/>
          </a:xfrm>
        </p:spPr>
        <p:txBody>
          <a:bodyPr>
            <a:normAutofit/>
          </a:bodyPr>
          <a:lstStyle>
            <a:lvl1pPr marL="0" indent="0" algn="ctr">
              <a:spcBef>
                <a:spcPts val="3150"/>
              </a:spcBef>
              <a:buNone/>
              <a:defRPr sz="5670">
                <a:solidFill>
                  <a:srgbClr val="FFFFFF"/>
                </a:solidFill>
              </a:defRPr>
            </a:lvl1pPr>
            <a:lvl2pPr marL="1080135" indent="0" algn="ctr">
              <a:buNone/>
              <a:defRPr sz="5670"/>
            </a:lvl2pPr>
            <a:lvl3pPr marL="2160270" indent="0" algn="ctr">
              <a:buNone/>
              <a:defRPr sz="5670"/>
            </a:lvl3pPr>
            <a:lvl4pPr marL="3240405" indent="0" algn="ctr">
              <a:buNone/>
              <a:defRPr sz="4725"/>
            </a:lvl4pPr>
            <a:lvl5pPr marL="4320540" indent="0" algn="ctr">
              <a:buNone/>
              <a:defRPr sz="4725"/>
            </a:lvl5pPr>
            <a:lvl6pPr marL="5400675" indent="0" algn="ctr">
              <a:buNone/>
              <a:defRPr sz="4725"/>
            </a:lvl6pPr>
            <a:lvl7pPr marL="6480810" indent="0" algn="ctr">
              <a:buNone/>
              <a:defRPr sz="4725"/>
            </a:lvl7pPr>
            <a:lvl8pPr marL="7560945" indent="0" algn="ctr">
              <a:buNone/>
              <a:defRPr sz="4725"/>
            </a:lvl8pPr>
            <a:lvl9pPr marL="8641080" indent="0" algn="ctr">
              <a:buNone/>
              <a:defRPr sz="4725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8B18F7-A7F2-456F-903E-D33AD9956978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E698C4-80B7-47AD-A97E-8DF37CF769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4674586" y="23522940"/>
            <a:ext cx="1944243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968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18F7-A7F2-456F-903E-D33AD9956978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98C4-80B7-47AD-A97E-8DF37CF769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7709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78" y="4800600"/>
            <a:ext cx="5490686" cy="340842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00339" y="4800600"/>
            <a:ext cx="17552194" cy="3408426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18F7-A7F2-456F-903E-D33AD9956978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98C4-80B7-47AD-A97E-8DF37CF769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953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150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18F7-A7F2-456F-903E-D33AD9956978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98C4-80B7-47AD-A97E-8DF37CF769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352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927" y="7393523"/>
            <a:ext cx="23546943" cy="18434304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189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9705" y="26173476"/>
            <a:ext cx="20716989" cy="8591978"/>
          </a:xfrm>
        </p:spPr>
        <p:txBody>
          <a:bodyPr anchor="t">
            <a:normAutofit/>
          </a:bodyPr>
          <a:lstStyle>
            <a:lvl1pPr marL="0" indent="0" algn="ctr">
              <a:buNone/>
              <a:defRPr sz="5670">
                <a:solidFill>
                  <a:schemeClr val="accent1"/>
                </a:solidFill>
              </a:defRPr>
            </a:lvl1pPr>
            <a:lvl2pPr marL="1080135" indent="0">
              <a:buNone/>
              <a:defRPr sz="4253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3240405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4pPr>
            <a:lvl5pPr marL="4320540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5pPr>
            <a:lvl6pPr marL="5400675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6pPr>
            <a:lvl7pPr marL="6480810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7pPr>
            <a:lvl8pPr marL="7560945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8pPr>
            <a:lvl9pPr marL="8641080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18F7-A7F2-456F-903E-D33AD9956978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98C4-80B7-47AD-A97E-8DF37CF769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4680587" y="25328570"/>
            <a:ext cx="1944243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159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338" y="12961614"/>
            <a:ext cx="11233404" cy="25347168"/>
          </a:xfrm>
        </p:spPr>
        <p:txBody>
          <a:bodyPr/>
          <a:lstStyle>
            <a:lvl1pPr>
              <a:defRPr sz="5198"/>
            </a:lvl1pPr>
            <a:lvl2pPr>
              <a:defRPr sz="4725"/>
            </a:lvl2pPr>
            <a:lvl3pPr>
              <a:defRPr sz="4253"/>
            </a:lvl3pPr>
            <a:lvl4pPr>
              <a:defRPr sz="3780"/>
            </a:lvl4pPr>
            <a:lvl5pPr>
              <a:defRPr sz="3780"/>
            </a:lvl5pPr>
            <a:lvl6pPr>
              <a:defRPr sz="3780"/>
            </a:lvl6pPr>
            <a:lvl7pPr>
              <a:defRPr sz="3780"/>
            </a:lvl7pPr>
            <a:lvl8pPr>
              <a:defRPr sz="3780"/>
            </a:lvl8pPr>
            <a:lvl9pPr>
              <a:defRPr sz="378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07233" y="12961620"/>
            <a:ext cx="11233404" cy="25347168"/>
          </a:xfrm>
        </p:spPr>
        <p:txBody>
          <a:bodyPr/>
          <a:lstStyle>
            <a:lvl1pPr>
              <a:defRPr sz="5198"/>
            </a:lvl1pPr>
            <a:lvl2pPr>
              <a:defRPr sz="4725"/>
            </a:lvl2pPr>
            <a:lvl3pPr>
              <a:defRPr sz="4253"/>
            </a:lvl3pPr>
            <a:lvl4pPr>
              <a:defRPr sz="3780"/>
            </a:lvl4pPr>
            <a:lvl5pPr>
              <a:defRPr sz="3780"/>
            </a:lvl5pPr>
            <a:lvl6pPr>
              <a:defRPr sz="3780"/>
            </a:lvl6pPr>
            <a:lvl7pPr>
              <a:defRPr sz="3780"/>
            </a:lvl7pPr>
            <a:lvl8pPr>
              <a:defRPr sz="3780"/>
            </a:lvl8pPr>
            <a:lvl9pPr>
              <a:defRPr sz="378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18F7-A7F2-456F-903E-D33AD9956978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98C4-80B7-47AD-A97E-8DF37CF769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071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338" y="12609519"/>
            <a:ext cx="11233404" cy="48966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5670" b="1"/>
            </a:lvl1pPr>
            <a:lvl2pPr marL="1080135" indent="0">
              <a:buNone/>
              <a:defRPr sz="4725" b="1"/>
            </a:lvl2pPr>
            <a:lvl3pPr marL="2160270" indent="0">
              <a:buNone/>
              <a:defRPr sz="4253" b="1"/>
            </a:lvl3pPr>
            <a:lvl4pPr marL="3240405" indent="0">
              <a:buNone/>
              <a:defRPr sz="3780" b="1"/>
            </a:lvl4pPr>
            <a:lvl5pPr marL="4320540" indent="0">
              <a:buNone/>
              <a:defRPr sz="3780" b="1"/>
            </a:lvl5pPr>
            <a:lvl6pPr marL="5400675" indent="0">
              <a:buNone/>
              <a:defRPr sz="3780" b="1"/>
            </a:lvl6pPr>
            <a:lvl7pPr marL="6480810" indent="0">
              <a:buNone/>
              <a:defRPr sz="3780" b="1"/>
            </a:lvl7pPr>
            <a:lvl8pPr marL="7560945" indent="0">
              <a:buNone/>
              <a:defRPr sz="3780" b="1"/>
            </a:lvl8pPr>
            <a:lvl9pPr marL="8641080" indent="0">
              <a:buNone/>
              <a:defRPr sz="37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0338" y="17145343"/>
            <a:ext cx="11233404" cy="21314664"/>
          </a:xfrm>
        </p:spPr>
        <p:txBody>
          <a:bodyPr/>
          <a:lstStyle>
            <a:lvl1pPr>
              <a:defRPr sz="5198"/>
            </a:lvl1pPr>
            <a:lvl2pPr>
              <a:defRPr sz="4725"/>
            </a:lvl2pPr>
            <a:lvl3pPr>
              <a:defRPr sz="4253"/>
            </a:lvl3pPr>
            <a:lvl4pPr>
              <a:defRPr sz="3780"/>
            </a:lvl4pPr>
            <a:lvl5pPr>
              <a:defRPr sz="3780"/>
            </a:lvl5pPr>
            <a:lvl6pPr>
              <a:defRPr sz="3780"/>
            </a:lvl6pPr>
            <a:lvl7pPr>
              <a:defRPr sz="3780"/>
            </a:lvl7pPr>
            <a:lvl8pPr>
              <a:defRPr sz="3780"/>
            </a:lvl8pPr>
            <a:lvl9pPr>
              <a:defRPr sz="378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0922" y="12593902"/>
            <a:ext cx="11233404" cy="48966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5670" b="1"/>
            </a:lvl1pPr>
            <a:lvl2pPr marL="1080135" indent="0">
              <a:buNone/>
              <a:defRPr sz="4725" b="1"/>
            </a:lvl2pPr>
            <a:lvl3pPr marL="2160270" indent="0">
              <a:buNone/>
              <a:defRPr sz="4253" b="1"/>
            </a:lvl3pPr>
            <a:lvl4pPr marL="3240405" indent="0">
              <a:buNone/>
              <a:defRPr sz="3780" b="1"/>
            </a:lvl4pPr>
            <a:lvl5pPr marL="4320540" indent="0">
              <a:buNone/>
              <a:defRPr sz="3780" b="1"/>
            </a:lvl5pPr>
            <a:lvl6pPr marL="5400675" indent="0">
              <a:buNone/>
              <a:defRPr sz="3780" b="1"/>
            </a:lvl6pPr>
            <a:lvl7pPr marL="6480810" indent="0">
              <a:buNone/>
              <a:defRPr sz="3780" b="1"/>
            </a:lvl7pPr>
            <a:lvl8pPr marL="7560945" indent="0">
              <a:buNone/>
              <a:defRPr sz="3780" b="1"/>
            </a:lvl8pPr>
            <a:lvl9pPr marL="8641080" indent="0">
              <a:buNone/>
              <a:defRPr sz="37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0922" y="17131729"/>
            <a:ext cx="11233404" cy="21314664"/>
          </a:xfrm>
        </p:spPr>
        <p:txBody>
          <a:bodyPr/>
          <a:lstStyle>
            <a:lvl1pPr>
              <a:defRPr sz="5198"/>
            </a:lvl1pPr>
            <a:lvl2pPr>
              <a:defRPr sz="4725"/>
            </a:lvl2pPr>
            <a:lvl3pPr>
              <a:defRPr sz="4253"/>
            </a:lvl3pPr>
            <a:lvl4pPr>
              <a:defRPr sz="3780"/>
            </a:lvl4pPr>
            <a:lvl5pPr>
              <a:defRPr sz="3780"/>
            </a:lvl5pPr>
            <a:lvl6pPr>
              <a:defRPr sz="3780"/>
            </a:lvl6pPr>
            <a:lvl7pPr>
              <a:defRPr sz="3780"/>
            </a:lvl7pPr>
            <a:lvl8pPr>
              <a:defRPr sz="3780"/>
            </a:lvl8pPr>
            <a:lvl9pPr>
              <a:defRPr sz="378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18F7-A7F2-456F-903E-D33AD9956978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98C4-80B7-47AD-A97E-8DF37CF769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0867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18F7-A7F2-456F-903E-D33AD9956978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98C4-80B7-47AD-A97E-8DF37CF769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208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18F7-A7F2-456F-903E-D33AD9956978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98C4-80B7-47AD-A97E-8DF37CF769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15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338" y="6912864"/>
            <a:ext cx="8929116" cy="1094536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945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7339" y="6912864"/>
            <a:ext cx="13071360" cy="29379672"/>
          </a:xfrm>
        </p:spPr>
        <p:txBody>
          <a:bodyPr/>
          <a:lstStyle>
            <a:lvl1pPr>
              <a:defRPr sz="7560"/>
            </a:lvl1pPr>
            <a:lvl2pPr>
              <a:defRPr sz="6615"/>
            </a:lvl2pPr>
            <a:lvl3pPr>
              <a:defRPr sz="5670"/>
            </a:lvl3pPr>
            <a:lvl4pPr>
              <a:defRPr sz="4725"/>
            </a:lvl4pPr>
            <a:lvl5pPr>
              <a:defRPr sz="4725"/>
            </a:lvl5pPr>
            <a:lvl6pPr>
              <a:defRPr sz="4725"/>
            </a:lvl6pPr>
            <a:lvl7pPr>
              <a:defRPr sz="4725"/>
            </a:lvl7pPr>
            <a:lvl8pPr>
              <a:defRPr sz="4725"/>
            </a:lvl8pPr>
            <a:lvl9pPr>
              <a:defRPr sz="47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0338" y="17858232"/>
            <a:ext cx="8929116" cy="184343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520"/>
              </a:spcBef>
              <a:buNone/>
              <a:defRPr sz="4016"/>
            </a:lvl1pPr>
            <a:lvl2pPr marL="1080135" indent="0">
              <a:buNone/>
              <a:defRPr sz="2835"/>
            </a:lvl2pPr>
            <a:lvl3pPr marL="2160270" indent="0">
              <a:buNone/>
              <a:defRPr sz="2363"/>
            </a:lvl3pPr>
            <a:lvl4pPr marL="3240405" indent="0">
              <a:buNone/>
              <a:defRPr sz="2126"/>
            </a:lvl4pPr>
            <a:lvl5pPr marL="4320540" indent="0">
              <a:buNone/>
              <a:defRPr sz="2126"/>
            </a:lvl5pPr>
            <a:lvl6pPr marL="5400675" indent="0">
              <a:buNone/>
              <a:defRPr sz="2126"/>
            </a:lvl6pPr>
            <a:lvl7pPr marL="6480810" indent="0">
              <a:buNone/>
              <a:defRPr sz="2126"/>
            </a:lvl7pPr>
            <a:lvl8pPr marL="7560945" indent="0">
              <a:buNone/>
              <a:defRPr sz="2126"/>
            </a:lvl8pPr>
            <a:lvl9pPr marL="8641080" indent="0">
              <a:buNone/>
              <a:defRPr sz="212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18F7-A7F2-456F-903E-D33AD9956978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98C4-80B7-47AD-A97E-8DF37CF769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302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338" y="6912864"/>
            <a:ext cx="8929116" cy="1094536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945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660189" y="6740039"/>
            <a:ext cx="13411764" cy="29264464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6615"/>
            </a:lvl1pPr>
            <a:lvl2pPr marL="1080135" indent="0">
              <a:buNone/>
              <a:defRPr sz="6615"/>
            </a:lvl2pPr>
            <a:lvl3pPr marL="2160270" indent="0">
              <a:buNone/>
              <a:defRPr sz="5670"/>
            </a:lvl3pPr>
            <a:lvl4pPr marL="3240405" indent="0">
              <a:buNone/>
              <a:defRPr sz="4725"/>
            </a:lvl4pPr>
            <a:lvl5pPr marL="4320540" indent="0">
              <a:buNone/>
              <a:defRPr sz="4725"/>
            </a:lvl5pPr>
            <a:lvl6pPr marL="5400675" indent="0">
              <a:buNone/>
              <a:defRPr sz="4725"/>
            </a:lvl6pPr>
            <a:lvl7pPr marL="6480810" indent="0">
              <a:buNone/>
              <a:defRPr sz="4725"/>
            </a:lvl7pPr>
            <a:lvl8pPr marL="7560945" indent="0">
              <a:buNone/>
              <a:defRPr sz="4725"/>
            </a:lvl8pPr>
            <a:lvl9pPr marL="8641080" indent="0">
              <a:buNone/>
              <a:defRPr sz="472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0338" y="17858232"/>
            <a:ext cx="8929116" cy="181462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520"/>
              </a:spcBef>
              <a:buNone/>
              <a:defRPr sz="4016"/>
            </a:lvl1pPr>
            <a:lvl2pPr marL="1080135" indent="0">
              <a:buNone/>
              <a:defRPr sz="2835"/>
            </a:lvl2pPr>
            <a:lvl3pPr marL="2160270" indent="0">
              <a:buNone/>
              <a:defRPr sz="2363"/>
            </a:lvl3pPr>
            <a:lvl4pPr marL="3240405" indent="0">
              <a:buNone/>
              <a:defRPr sz="2126"/>
            </a:lvl4pPr>
            <a:lvl5pPr marL="4320540" indent="0">
              <a:buNone/>
              <a:defRPr sz="2126"/>
            </a:lvl5pPr>
            <a:lvl6pPr marL="5400675" indent="0">
              <a:buNone/>
              <a:defRPr sz="2126"/>
            </a:lvl6pPr>
            <a:lvl7pPr marL="6480810" indent="0">
              <a:buNone/>
              <a:defRPr sz="2126"/>
            </a:lvl7pPr>
            <a:lvl8pPr marL="7560945" indent="0">
              <a:buNone/>
              <a:defRPr sz="2126"/>
            </a:lvl8pPr>
            <a:lvl9pPr marL="8641080" indent="0">
              <a:buNone/>
              <a:defRPr sz="212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18F7-A7F2-456F-903E-D33AD9956978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98C4-80B7-47AD-A97E-8DF37CF769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7681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6072" y="1152144"/>
            <a:ext cx="27651456" cy="4090111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0338" y="3840480"/>
            <a:ext cx="23330916" cy="8545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342" y="12961620"/>
            <a:ext cx="23324657" cy="2544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00328" y="39210126"/>
            <a:ext cx="5502439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>
                <a:solidFill>
                  <a:schemeClr val="accent1"/>
                </a:solidFill>
              </a:defRPr>
            </a:lvl1pPr>
          </a:lstStyle>
          <a:p>
            <a:fld id="{9B8B18F7-A7F2-456F-903E-D33AD9956978}" type="datetimeFigureOut">
              <a:rPr lang="fr-FR" smtClean="0"/>
              <a:pPr/>
              <a:t>12/10/2020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29864" y="39210126"/>
            <a:ext cx="11145743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41018" y="39210126"/>
            <a:ext cx="4030938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>
                <a:solidFill>
                  <a:schemeClr val="accent1"/>
                </a:solidFill>
              </a:defRPr>
            </a:lvl1pPr>
          </a:lstStyle>
          <a:p>
            <a:fld id="{E0E698C4-80B7-47AD-A97E-8DF37CF769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603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2160270" rtl="0" eaLnBrk="1" latinLnBrk="0" hangingPunct="1">
        <a:lnSpc>
          <a:spcPct val="90000"/>
        </a:lnSpc>
        <a:spcBef>
          <a:spcPct val="0"/>
        </a:spcBef>
        <a:buNone/>
        <a:defRPr sz="1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540068" indent="-432054" algn="l" defTabSz="2160270" rtl="0" eaLnBrk="1" latinLnBrk="0" hangingPunct="1">
        <a:lnSpc>
          <a:spcPct val="90000"/>
        </a:lnSpc>
        <a:spcBef>
          <a:spcPts val="3150"/>
        </a:spcBef>
        <a:buClr>
          <a:schemeClr val="accent1"/>
        </a:buClr>
        <a:buSzPct val="80000"/>
        <a:buFont typeface="Corbel" pitchFamily="34" charset="0"/>
        <a:buChar char="•"/>
        <a:defRPr sz="63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080135" indent="-432054" algn="l" defTabSz="2160270" rtl="0" eaLnBrk="1" latinLnBrk="0" hangingPunct="1">
        <a:lnSpc>
          <a:spcPct val="90000"/>
        </a:lnSpc>
        <a:spcBef>
          <a:spcPts val="472"/>
        </a:spcBef>
        <a:spcAft>
          <a:spcPts val="945"/>
        </a:spcAft>
        <a:buClr>
          <a:schemeClr val="accent1"/>
        </a:buClr>
        <a:buSzPct val="80000"/>
        <a:buFont typeface="Corbel" pitchFamily="34" charset="0"/>
        <a:buChar char="•"/>
        <a:defRPr sz="567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728216" indent="-432054" algn="l" defTabSz="2160270" rtl="0" eaLnBrk="1" latinLnBrk="0" hangingPunct="1">
        <a:lnSpc>
          <a:spcPct val="90000"/>
        </a:lnSpc>
        <a:spcBef>
          <a:spcPts val="472"/>
        </a:spcBef>
        <a:spcAft>
          <a:spcPts val="945"/>
        </a:spcAft>
        <a:buClr>
          <a:schemeClr val="accent1"/>
        </a:buClr>
        <a:buSzPct val="80000"/>
        <a:buFont typeface="Corbel" pitchFamily="34" charset="0"/>
        <a:buChar char="•"/>
        <a:defRPr sz="504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376297" indent="-432054" algn="l" defTabSz="2160270" rtl="0" eaLnBrk="1" latinLnBrk="0" hangingPunct="1">
        <a:lnSpc>
          <a:spcPct val="90000"/>
        </a:lnSpc>
        <a:spcBef>
          <a:spcPts val="472"/>
        </a:spcBef>
        <a:spcAft>
          <a:spcPts val="945"/>
        </a:spcAft>
        <a:buClr>
          <a:schemeClr val="accent1"/>
        </a:buClr>
        <a:buSzPct val="80000"/>
        <a:buFont typeface="Corbel" pitchFamily="34" charset="0"/>
        <a:buChar char="•"/>
        <a:defRPr sz="441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898378" indent="-432054" algn="l" defTabSz="2160270" rtl="0" eaLnBrk="1" latinLnBrk="0" hangingPunct="1">
        <a:lnSpc>
          <a:spcPct val="90000"/>
        </a:lnSpc>
        <a:spcBef>
          <a:spcPts val="472"/>
        </a:spcBef>
        <a:spcAft>
          <a:spcPts val="945"/>
        </a:spcAft>
        <a:buClr>
          <a:schemeClr val="accent1"/>
        </a:buClr>
        <a:buSzPct val="80000"/>
        <a:buFont typeface="Corbel" pitchFamily="34" charset="0"/>
        <a:buChar char="•"/>
        <a:defRPr sz="4410" kern="1200">
          <a:solidFill>
            <a:schemeClr val="accent1"/>
          </a:solidFill>
          <a:latin typeface="+mn-lt"/>
          <a:ea typeface="+mn-ea"/>
          <a:cs typeface="+mn-cs"/>
        </a:defRPr>
      </a:lvl5pPr>
      <a:lvl6pPr marL="3465000" indent="-540068" algn="l" defTabSz="2160270" rtl="0" eaLnBrk="1" latinLnBrk="0" hangingPunct="1">
        <a:lnSpc>
          <a:spcPct val="90000"/>
        </a:lnSpc>
        <a:spcBef>
          <a:spcPts val="472"/>
        </a:spcBef>
        <a:spcAft>
          <a:spcPts val="945"/>
        </a:spcAft>
        <a:buClr>
          <a:schemeClr val="accent1"/>
        </a:buClr>
        <a:buSzPct val="80000"/>
        <a:buFont typeface="Corbel" pitchFamily="34" charset="0"/>
        <a:buChar char="•"/>
        <a:defRPr sz="4410" kern="1200">
          <a:solidFill>
            <a:schemeClr val="accent1"/>
          </a:solidFill>
          <a:latin typeface="+mn-lt"/>
          <a:ea typeface="+mn-ea"/>
          <a:cs typeface="+mn-cs"/>
        </a:defRPr>
      </a:lvl6pPr>
      <a:lvl7pPr marL="4095000" indent="-540068" algn="l" defTabSz="2160270" rtl="0" eaLnBrk="1" latinLnBrk="0" hangingPunct="1">
        <a:lnSpc>
          <a:spcPct val="90000"/>
        </a:lnSpc>
        <a:spcBef>
          <a:spcPts val="472"/>
        </a:spcBef>
        <a:spcAft>
          <a:spcPts val="945"/>
        </a:spcAft>
        <a:buClr>
          <a:schemeClr val="accent1"/>
        </a:buClr>
        <a:buSzPct val="80000"/>
        <a:buFont typeface="Corbel" pitchFamily="34" charset="0"/>
        <a:buChar char="•"/>
        <a:defRPr sz="4410" kern="1200">
          <a:solidFill>
            <a:schemeClr val="accent1"/>
          </a:solidFill>
          <a:latin typeface="+mn-lt"/>
          <a:ea typeface="+mn-ea"/>
          <a:cs typeface="+mn-cs"/>
        </a:defRPr>
      </a:lvl7pPr>
      <a:lvl8pPr marL="4725000" indent="-540068" algn="l" defTabSz="2160270" rtl="0" eaLnBrk="1" latinLnBrk="0" hangingPunct="1">
        <a:lnSpc>
          <a:spcPct val="90000"/>
        </a:lnSpc>
        <a:spcBef>
          <a:spcPts val="472"/>
        </a:spcBef>
        <a:spcAft>
          <a:spcPts val="945"/>
        </a:spcAft>
        <a:buClr>
          <a:schemeClr val="accent1"/>
        </a:buClr>
        <a:buSzPct val="80000"/>
        <a:buFont typeface="Corbel" pitchFamily="34" charset="0"/>
        <a:buChar char="•"/>
        <a:defRPr sz="4410" kern="1200">
          <a:solidFill>
            <a:schemeClr val="accent1"/>
          </a:solidFill>
          <a:latin typeface="+mn-lt"/>
          <a:ea typeface="+mn-ea"/>
          <a:cs typeface="+mn-cs"/>
        </a:defRPr>
      </a:lvl8pPr>
      <a:lvl9pPr marL="5355000" indent="-540068" algn="l" defTabSz="2160270" rtl="0" eaLnBrk="1" latinLnBrk="0" hangingPunct="1">
        <a:lnSpc>
          <a:spcPct val="90000"/>
        </a:lnSpc>
        <a:spcBef>
          <a:spcPts val="472"/>
        </a:spcBef>
        <a:spcAft>
          <a:spcPts val="945"/>
        </a:spcAft>
        <a:buClr>
          <a:schemeClr val="accent1"/>
        </a:buClr>
        <a:buSzPct val="80000"/>
        <a:buFont typeface="Corbel" pitchFamily="34" charset="0"/>
        <a:buChar char="•"/>
        <a:defRPr sz="441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5pPr>
      <a:lvl6pPr marL="5400675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6pPr>
      <a:lvl7pPr marL="6480810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7pPr>
      <a:lvl8pPr marL="7560945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8pPr>
      <a:lvl9pPr marL="8641080" algn="l" defTabSz="2160270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3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6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5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28803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-17185974" y="1211093"/>
            <a:ext cx="7195289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5720272" y="1176301"/>
            <a:ext cx="2880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125" name="Picture 53" descr="RÃ©sultat de recherche d'images pour &quot;piÃ¨ge insecte&quot;">
            <a:extLst>
              <a:ext uri="{FF2B5EF4-FFF2-40B4-BE49-F238E27FC236}">
                <a16:creationId xmlns:a16="http://schemas.microsoft.com/office/drawing/2014/main" xmlns="" id="{D7DCD170-4F57-41FF-B862-42FB487D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73403" y="16094923"/>
            <a:ext cx="2754826" cy="27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7" name="Picture 55" descr="RÃ©sultat de recherche d'images pour &quot;ceratitis capitata&quot;">
            <a:extLst>
              <a:ext uri="{FF2B5EF4-FFF2-40B4-BE49-F238E27FC236}">
                <a16:creationId xmlns:a16="http://schemas.microsoft.com/office/drawing/2014/main" xmlns="" id="{F84E7583-E337-46A6-80B1-3067457B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65979" y="71118"/>
            <a:ext cx="27622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9" name="Picture 57" descr="RÃ©sultat de recherche d'images pour &quot;puceron&quot;">
            <a:extLst>
              <a:ext uri="{FF2B5EF4-FFF2-40B4-BE49-F238E27FC236}">
                <a16:creationId xmlns:a16="http://schemas.microsoft.com/office/drawing/2014/main" xmlns="" id="{62562D62-C879-4154-B9D3-AF2E70C52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65399" y="2117213"/>
            <a:ext cx="2762830" cy="19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33" name="Picture 61" descr="Image associÃ©e">
            <a:extLst>
              <a:ext uri="{FF2B5EF4-FFF2-40B4-BE49-F238E27FC236}">
                <a16:creationId xmlns:a16="http://schemas.microsoft.com/office/drawing/2014/main" xmlns="" id="{922CE231-8408-4E56-8953-51E55BEF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79630" y="4095526"/>
            <a:ext cx="2765809" cy="21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35" name="Picture 63" descr="RÃ©sultat de recherche d'images pour &quot;criquet Ã©gyptien&quot;">
            <a:extLst>
              <a:ext uri="{FF2B5EF4-FFF2-40B4-BE49-F238E27FC236}">
                <a16:creationId xmlns:a16="http://schemas.microsoft.com/office/drawing/2014/main" xmlns="" id="{351832FC-184F-4453-A077-011FF7A04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7684" y="6232338"/>
            <a:ext cx="2765809" cy="20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37" name="Picture 65" descr="RÃ©sultat de recherche d'images pour &quot;tetranychus urticae&quot;">
            <a:extLst>
              <a:ext uri="{FF2B5EF4-FFF2-40B4-BE49-F238E27FC236}">
                <a16:creationId xmlns:a16="http://schemas.microsoft.com/office/drawing/2014/main" xmlns="" id="{6BE89393-8FD6-482E-94BA-7926CEAF7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7684" y="8318059"/>
            <a:ext cx="2757755" cy="18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40" name="Picture 68" descr="RÃ©sultat de recherche d'images pour &quot;nÃ©matode Ã  kyste&quot;">
            <a:extLst>
              <a:ext uri="{FF2B5EF4-FFF2-40B4-BE49-F238E27FC236}">
                <a16:creationId xmlns:a16="http://schemas.microsoft.com/office/drawing/2014/main" xmlns="" id="{C824CD87-FAF4-4B80-9276-6597E26C8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7684" y="20487411"/>
            <a:ext cx="2767023" cy="20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42" name="Picture 70" descr="RÃ©sultat de recherche d'images pour &quot;moineau domestique&quot;">
            <a:extLst>
              <a:ext uri="{FF2B5EF4-FFF2-40B4-BE49-F238E27FC236}">
                <a16:creationId xmlns:a16="http://schemas.microsoft.com/office/drawing/2014/main" xmlns="" id="{D2A07CED-BB99-4586-95DC-22F7AD32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7974" y="22559314"/>
            <a:ext cx="2765805" cy="17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44" name="Picture 72" descr="RÃ©sultat de recherche d'images pour &quot;merion de shaw&quot;">
            <a:extLst>
              <a:ext uri="{FF2B5EF4-FFF2-40B4-BE49-F238E27FC236}">
                <a16:creationId xmlns:a16="http://schemas.microsoft.com/office/drawing/2014/main" xmlns="" id="{DF885286-1750-450F-BB53-4EFAABD3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3027" y="24231827"/>
            <a:ext cx="2762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46" name="Picture 74" descr="RÃ©sultat de recherche d'images pour &quot;sanglier&quot;">
            <a:extLst>
              <a:ext uri="{FF2B5EF4-FFF2-40B4-BE49-F238E27FC236}">
                <a16:creationId xmlns:a16="http://schemas.microsoft.com/office/drawing/2014/main" xmlns="" id="{CCDB91E1-E5FC-4D4C-8562-03FD15AC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5328" y="18834567"/>
            <a:ext cx="2744325" cy="168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48" name="Picture 76" descr="RÃ©sultat de recherche d'images pour &quot;xylophage&quot;">
            <a:extLst>
              <a:ext uri="{FF2B5EF4-FFF2-40B4-BE49-F238E27FC236}">
                <a16:creationId xmlns:a16="http://schemas.microsoft.com/office/drawing/2014/main" xmlns="" id="{993139E2-C31C-4E03-BA2E-6E028068C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69543" y="12961740"/>
            <a:ext cx="2775896" cy="313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2" name="Picture 80" descr="RÃ©sultat de recherche d'images pour &quot;noctuidae&quot;">
            <a:extLst>
              <a:ext uri="{FF2B5EF4-FFF2-40B4-BE49-F238E27FC236}">
                <a16:creationId xmlns:a16="http://schemas.microsoft.com/office/drawing/2014/main" xmlns="" id="{A22F9C1B-0F9E-4F9E-9C3E-F89C899C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9321" y="10155098"/>
            <a:ext cx="2765810" cy="282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5" name="Picture 83" descr="RÃ©sultat de recherche d'images pour &quot;piÃ¨ge Ã  rat&quot;">
            <a:extLst>
              <a:ext uri="{FF2B5EF4-FFF2-40B4-BE49-F238E27FC236}">
                <a16:creationId xmlns:a16="http://schemas.microsoft.com/office/drawing/2014/main" xmlns="" id="{9BB0E066-29DD-4FB3-8806-974E97EB6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2988" y="26320059"/>
            <a:ext cx="2723760" cy="27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7" name="Picture 85" descr="RÃ©sultat de recherche d'images pour &quot;feu bactÃ©rien&quot;">
            <a:extLst>
              <a:ext uri="{FF2B5EF4-FFF2-40B4-BE49-F238E27FC236}">
                <a16:creationId xmlns:a16="http://schemas.microsoft.com/office/drawing/2014/main" xmlns="" id="{0DDD7BAB-D961-4A4A-A282-31F0FDDF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9732" y="28947516"/>
            <a:ext cx="2723761" cy="18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9" name="Picture 87" descr="RÃ©sultat de recherche d'images pour &quot;mildiou&quot;">
            <a:extLst>
              <a:ext uri="{FF2B5EF4-FFF2-40B4-BE49-F238E27FC236}">
                <a16:creationId xmlns:a16="http://schemas.microsoft.com/office/drawing/2014/main" xmlns="" id="{EAAC0E38-6FA2-487E-9DEB-43C5E0BB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9731" y="30784555"/>
            <a:ext cx="2734047" cy="205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61" name="Picture 89" descr="Image associÃ©e">
            <a:extLst>
              <a:ext uri="{FF2B5EF4-FFF2-40B4-BE49-F238E27FC236}">
                <a16:creationId xmlns:a16="http://schemas.microsoft.com/office/drawing/2014/main" xmlns="" id="{828384A0-B44B-492A-A56C-C309627D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2988" y="32800779"/>
            <a:ext cx="2695093" cy="28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Picture 91" descr="RÃ©sultat de recherche d'images pour &quot;verticillium&quot;">
            <a:extLst>
              <a:ext uri="{FF2B5EF4-FFF2-40B4-BE49-F238E27FC236}">
                <a16:creationId xmlns:a16="http://schemas.microsoft.com/office/drawing/2014/main" xmlns="" id="{7C98D0D5-5578-463D-8D31-073170D67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9731" y="35615829"/>
            <a:ext cx="2695093" cy="179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66" name="Picture 94" descr="RÃ©sultat de recherche d'images pour &quot;chancre bactÃ©rien&quot;">
            <a:extLst>
              <a:ext uri="{FF2B5EF4-FFF2-40B4-BE49-F238E27FC236}">
                <a16:creationId xmlns:a16="http://schemas.microsoft.com/office/drawing/2014/main" xmlns="" id="{DD1ED684-AFC4-4591-8779-CBB5ABFF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48001" y="37409291"/>
            <a:ext cx="2658551" cy="19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68" name="Picture 96" descr="RÃ©sultat de recherche d'images pour &quot;mauvaises herbes&quot;">
            <a:extLst>
              <a:ext uri="{FF2B5EF4-FFF2-40B4-BE49-F238E27FC236}">
                <a16:creationId xmlns:a16="http://schemas.microsoft.com/office/drawing/2014/main" xmlns="" id="{40039D3E-AE24-4098-AB24-94A1EAB3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0468" y="39355177"/>
            <a:ext cx="2623653" cy="19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3" name="Picture 101" descr="Image associÃ©e">
            <a:extLst>
              <a:ext uri="{FF2B5EF4-FFF2-40B4-BE49-F238E27FC236}">
                <a16:creationId xmlns:a16="http://schemas.microsoft.com/office/drawing/2014/main" xmlns="" id="{D667A848-A19B-4BAD-A717-26644D64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35" y="1121648"/>
            <a:ext cx="25424822" cy="105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AFFCB7-CA1A-4EE7-8B6B-B45337FA6EFA}"/>
              </a:ext>
            </a:extLst>
          </p:cNvPr>
          <p:cNvSpPr/>
          <p:nvPr/>
        </p:nvSpPr>
        <p:spPr>
          <a:xfrm>
            <a:off x="12018677" y="7375888"/>
            <a:ext cx="144018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8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Master en Agronomie</a:t>
            </a:r>
          </a:p>
          <a:p>
            <a:pPr algn="ctr"/>
            <a:r>
              <a:rPr lang="fr-FR" sz="8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Spécialité : </a:t>
            </a:r>
          </a:p>
          <a:p>
            <a:pPr algn="ctr"/>
            <a:r>
              <a:rPr lang="fr-FR" sz="8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Protection des végétaux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7082A17-1B7E-4A03-8B37-0B8B5CE88390}"/>
              </a:ext>
            </a:extLst>
          </p:cNvPr>
          <p:cNvSpPr/>
          <p:nvPr/>
        </p:nvSpPr>
        <p:spPr>
          <a:xfrm>
            <a:off x="8877312" y="1152428"/>
            <a:ext cx="17621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Ministère de l’Enseignement Supérieur et de la Recherche Scientifique</a:t>
            </a:r>
            <a:endParaRPr lang="fr-FR" sz="4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fr-FR" sz="45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Université Abou </a:t>
            </a:r>
            <a:r>
              <a:rPr lang="fr-FR" sz="45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Bekr</a:t>
            </a:r>
            <a:r>
              <a:rPr lang="fr-FR" sz="45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45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Belkaid</a:t>
            </a:r>
            <a:r>
              <a:rPr lang="fr-FR" sz="45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Tlemcen</a:t>
            </a:r>
            <a:endParaRPr lang="fr-FR" sz="45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fr-FR" sz="45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Faculté SNV-STU</a:t>
            </a:r>
            <a:endParaRPr lang="fr-FR" sz="45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fr-FR" sz="45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Département d’Agronomie</a:t>
            </a:r>
          </a:p>
        </p:txBody>
      </p:sp>
      <p:graphicFrame>
        <p:nvGraphicFramePr>
          <p:cNvPr id="46" name="Objet 45">
            <a:extLst>
              <a:ext uri="{FF2B5EF4-FFF2-40B4-BE49-F238E27FC236}">
                <a16:creationId xmlns:a16="http://schemas.microsoft.com/office/drawing/2014/main" xmlns="" id="{68811CB9-8AB4-4827-8DBA-7681B9DCB3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5649478"/>
              </p:ext>
            </p:extLst>
          </p:nvPr>
        </p:nvGraphicFramePr>
        <p:xfrm>
          <a:off x="822042" y="1359959"/>
          <a:ext cx="2469131" cy="2384747"/>
        </p:xfrm>
        <a:graphic>
          <a:graphicData uri="http://schemas.openxmlformats.org/presentationml/2006/ole">
            <p:oleObj spid="_x0000_s3204" name="Picture" r:id="rId24" imgW="1098528" imgH="1788077" progId="Word.Picture.8">
              <p:embed/>
            </p:oleObj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FD0251C-43F5-495E-A8EB-F523C710EB59}"/>
              </a:ext>
            </a:extLst>
          </p:cNvPr>
          <p:cNvSpPr/>
          <p:nvPr/>
        </p:nvSpPr>
        <p:spPr>
          <a:xfrm>
            <a:off x="4486627" y="11838023"/>
            <a:ext cx="696056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Arial" panose="020B0604020202020204" pitchFamily="34" charset="0"/>
              </a:rPr>
              <a:t>Objectifs de la formation </a:t>
            </a:r>
            <a:endParaRPr lang="fr-FR" sz="4400" dirty="0"/>
          </a:p>
        </p:txBody>
      </p:sp>
      <p:pic>
        <p:nvPicPr>
          <p:cNvPr id="3177" name="Picture 105" descr="Image associÃ©e">
            <a:extLst>
              <a:ext uri="{FF2B5EF4-FFF2-40B4-BE49-F238E27FC236}">
                <a16:creationId xmlns:a16="http://schemas.microsoft.com/office/drawing/2014/main" xmlns="" id="{40EC9B45-5AE6-4A0A-9AA2-FAEFE35EA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0031" y="11699371"/>
            <a:ext cx="9483371" cy="72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82" name="Picture 110" descr="RÃ©sultat de recherche d'images pour &quot;protection plant&quot;">
            <a:extLst>
              <a:ext uri="{FF2B5EF4-FFF2-40B4-BE49-F238E27FC236}">
                <a16:creationId xmlns:a16="http://schemas.microsoft.com/office/drawing/2014/main" xmlns="" id="{6AB2CEEA-FE9F-40BA-855D-9E3135F8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34" y="19032697"/>
            <a:ext cx="10853222" cy="723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1D0C099-8C30-43E9-B559-33C5E2736274}"/>
              </a:ext>
            </a:extLst>
          </p:cNvPr>
          <p:cNvSpPr/>
          <p:nvPr/>
        </p:nvSpPr>
        <p:spPr>
          <a:xfrm>
            <a:off x="793958" y="12817724"/>
            <a:ext cx="15480050" cy="5786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protection des cultures est un secteur en pleine évolution, aussi bien en termes de concepts que d'acteurs. 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Les débats autour de l'agriculture biologique, des OGM, de la pollution des nappes, des résidus de pesticides dans les aliments ou encore sur l'agriculture raisonnée, le démontrent parfaitement. </a:t>
            </a:r>
            <a:endParaRPr lang="fr-FR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Les enseignements de ce master ont pour objectifs d'apporter les éléments scientifiques et opérationnels permettant de d’intervenir en protection des plantes, capables de gérer et d'appréhender les évolutions ayant trait à une modification de la perception du vivant, du complexe bio-agresseur / auxiliaire / plante / facteurs abiotiques, et à sa gestion.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4DB279F-3B9D-409C-B70E-2F917FB20655}"/>
              </a:ext>
            </a:extLst>
          </p:cNvPr>
          <p:cNvSpPr/>
          <p:nvPr/>
        </p:nvSpPr>
        <p:spPr>
          <a:xfrm>
            <a:off x="14820550" y="19124137"/>
            <a:ext cx="1025954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Profils et compétences métiers visés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61BAA99-BB27-48F2-A7EB-4372AD0A6150}"/>
              </a:ext>
            </a:extLst>
          </p:cNvPr>
          <p:cNvSpPr/>
          <p:nvPr/>
        </p:nvSpPr>
        <p:spPr>
          <a:xfrm>
            <a:off x="11620228" y="20118160"/>
            <a:ext cx="14240720" cy="594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Cette formation confère les compétences nécessaires aux étudiants pour : </a:t>
            </a:r>
          </a:p>
          <a:p>
            <a:pPr algn="just"/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-Diagnostiquer et identifier les problèmes de protection des végétaux, </a:t>
            </a:r>
          </a:p>
          <a:p>
            <a:pPr algn="just"/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-Analyser les causes de ces problèmes, </a:t>
            </a:r>
          </a:p>
          <a:p>
            <a:pPr algn="just"/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Evaluer leurs conséquences (dans différentes dimensions, temps et espace), </a:t>
            </a:r>
          </a:p>
          <a:p>
            <a:pPr algn="just"/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-Concevoir des solutions techniquement satisfaisantes, économiquement viables, socialement acceptables, et respectueuses de l'environnement et de la santé. </a:t>
            </a:r>
          </a:p>
        </p:txBody>
      </p:sp>
      <p:pic>
        <p:nvPicPr>
          <p:cNvPr id="3185" name="Picture 113" descr="Image associÃ©e">
            <a:extLst>
              <a:ext uri="{FF2B5EF4-FFF2-40B4-BE49-F238E27FC236}">
                <a16:creationId xmlns:a16="http://schemas.microsoft.com/office/drawing/2014/main" xmlns="" id="{5648F7D1-0A2B-4E31-9F77-2E3F90115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0550" y="26268178"/>
            <a:ext cx="11262468" cy="723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89" name="Picture 117" descr="Image associÃ©e">
            <a:extLst>
              <a:ext uri="{FF2B5EF4-FFF2-40B4-BE49-F238E27FC236}">
                <a16:creationId xmlns:a16="http://schemas.microsoft.com/office/drawing/2014/main" xmlns="" id="{FB9D1EB2-5B85-4368-99F8-9C5F5B24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34" y="33503660"/>
            <a:ext cx="11426056" cy="856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C7D66CD-9309-4AD1-A5BA-991540483FB4}"/>
              </a:ext>
            </a:extLst>
          </p:cNvPr>
          <p:cNvSpPr/>
          <p:nvPr/>
        </p:nvSpPr>
        <p:spPr>
          <a:xfrm>
            <a:off x="1808009" y="26455265"/>
            <a:ext cx="962314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Potentialités d’employabilité des diplômés 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EE2F598-7839-4E1D-BC1B-6522C2A1EDD6}"/>
              </a:ext>
            </a:extLst>
          </p:cNvPr>
          <p:cNvSpPr/>
          <p:nvPr/>
        </p:nvSpPr>
        <p:spPr>
          <a:xfrm>
            <a:off x="701230" y="27337781"/>
            <a:ext cx="14119320" cy="5786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- Organisations professionnelles agricoles diverses, les services agricoles, les directions des services agricoles. </a:t>
            </a:r>
          </a:p>
          <a:p>
            <a:pPr algn="just"/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- Instituts techniques en Algérie (ITELV, ITGC, DSA). </a:t>
            </a:r>
          </a:p>
          <a:p>
            <a:pPr algn="just"/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- Bureaux d'études et sociétés de services. </a:t>
            </a:r>
          </a:p>
          <a:p>
            <a:pPr marL="571500" indent="-571500" algn="just">
              <a:buFontTx/>
              <a:buChar char="-"/>
            </a:pP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Secteur public : Instituts de recherche en Algérie (INRAA, INPV</a:t>
            </a:r>
          </a:p>
          <a:p>
            <a:pPr algn="just"/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- Industrie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Agropharmaceutique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: recherche, homologation, expérimentation, développement, commercialisation. </a:t>
            </a:r>
          </a:p>
          <a:p>
            <a:pPr algn="just"/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- Possibilité de création d’entreprise dans le cadre de programmes étatiques de soutiens et d’aides à la création d’entreprises (ANSEJ, CNAC, et autres crédits d’investissements…). </a:t>
            </a:r>
          </a:p>
        </p:txBody>
      </p:sp>
      <p:pic>
        <p:nvPicPr>
          <p:cNvPr id="3192" name="Picture 120" descr="Image associÃ©e">
            <a:extLst>
              <a:ext uri="{FF2B5EF4-FFF2-40B4-BE49-F238E27FC236}">
                <a16:creationId xmlns:a16="http://schemas.microsoft.com/office/drawing/2014/main" xmlns="" id="{A6A11EA5-638D-4B70-8266-7FA34BB2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0468" y="41250363"/>
            <a:ext cx="2628622" cy="195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xmlns="" id="{4D0C5129-CEF2-48AC-81B1-B57DC87AC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4585149"/>
              </p:ext>
            </p:extLst>
          </p:nvPr>
        </p:nvGraphicFramePr>
        <p:xfrm>
          <a:off x="12097544" y="33557109"/>
          <a:ext cx="7572976" cy="44634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xmlns="" val="304875512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290052660"/>
                    </a:ext>
                  </a:extLst>
                </a:gridCol>
                <a:gridCol w="948240">
                  <a:extLst>
                    <a:ext uri="{9D8B030D-6E8A-4147-A177-3AD203B41FA5}">
                      <a16:colId xmlns:a16="http://schemas.microsoft.com/office/drawing/2014/main" xmlns="" val="557751464"/>
                    </a:ext>
                  </a:extLst>
                </a:gridCol>
              </a:tblGrid>
              <a:tr h="3333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Semestre I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511432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Unité d’Enseignement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Coeff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Crédits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684843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Entomologie et Acarologie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1842513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Malherbologie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429283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Les maladies fongiques, bactériennes, virales et dues aux nématodes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2064904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Biologie des sols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2889525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Gestion des entreprises et analyse de projet d’investissement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308832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Expérimentation agricole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1985901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Ecologie végétale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4083185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Agrométéorologie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6608153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Informatique appliquée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09034563"/>
                  </a:ext>
                </a:extLst>
              </a:tr>
            </a:tbl>
          </a:graphicData>
        </a:graphic>
      </p:graphicFrame>
      <p:graphicFrame>
        <p:nvGraphicFramePr>
          <p:cNvPr id="66" name="Tableau 65">
            <a:extLst>
              <a:ext uri="{FF2B5EF4-FFF2-40B4-BE49-F238E27FC236}">
                <a16:creationId xmlns:a16="http://schemas.microsoft.com/office/drawing/2014/main" xmlns="" id="{52B04309-9258-4969-B270-2F8719975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6549591"/>
              </p:ext>
            </p:extLst>
          </p:nvPr>
        </p:nvGraphicFramePr>
        <p:xfrm>
          <a:off x="19802400" y="33556028"/>
          <a:ext cx="6146188" cy="64539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86961">
                  <a:extLst>
                    <a:ext uri="{9D8B030D-6E8A-4147-A177-3AD203B41FA5}">
                      <a16:colId xmlns:a16="http://schemas.microsoft.com/office/drawing/2014/main" xmlns="" val="3048755120"/>
                    </a:ext>
                  </a:extLst>
                </a:gridCol>
                <a:gridCol w="704252">
                  <a:extLst>
                    <a:ext uri="{9D8B030D-6E8A-4147-A177-3AD203B41FA5}">
                      <a16:colId xmlns:a16="http://schemas.microsoft.com/office/drawing/2014/main" xmlns="" val="1290052660"/>
                    </a:ext>
                  </a:extLst>
                </a:gridCol>
                <a:gridCol w="854975">
                  <a:extLst>
                    <a:ext uri="{9D8B030D-6E8A-4147-A177-3AD203B41FA5}">
                      <a16:colId xmlns:a16="http://schemas.microsoft.com/office/drawing/2014/main" xmlns="" val="557751464"/>
                    </a:ext>
                  </a:extLst>
                </a:gridCol>
              </a:tblGrid>
              <a:tr h="4157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Semestre II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5114325"/>
                  </a:ext>
                </a:extLst>
              </a:tr>
              <a:tr h="415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Unité d’Enseignement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Coeff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Crédits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68484313"/>
                  </a:ext>
                </a:extLst>
              </a:tr>
              <a:tr h="415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Ecotoxicologie et analyse des résidus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18425133"/>
                  </a:ext>
                </a:extLst>
              </a:tr>
              <a:tr h="819915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Caractéristiques et taxonomie des agents phytopathogènes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4292836"/>
                  </a:ext>
                </a:extLst>
              </a:tr>
              <a:tr h="819915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Biosystématique et bioécologie des insectes et des acariens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20649046"/>
                  </a:ext>
                </a:extLst>
              </a:tr>
              <a:tr h="819915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Epidémiologie des maladies parasitaires des végétaux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28895251"/>
                  </a:ext>
                </a:extLst>
              </a:tr>
              <a:tr h="415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Anglais technique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30883205"/>
                  </a:ext>
                </a:extLst>
              </a:tr>
              <a:tr h="415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Initiation à la recherche scientifique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19859015"/>
                  </a:ext>
                </a:extLst>
              </a:tr>
              <a:tr h="819915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Champignons et bactéries transmis par les semences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40831858"/>
                  </a:ext>
                </a:extLst>
              </a:tr>
              <a:tr h="415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Législation phytosanitaire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66081539"/>
                  </a:ext>
                </a:extLst>
              </a:tr>
              <a:tr h="415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Biologie moléculaire et génie génétique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09034563"/>
                  </a:ext>
                </a:extLst>
              </a:tr>
            </a:tbl>
          </a:graphicData>
        </a:graphic>
      </p:graphicFrame>
      <p:graphicFrame>
        <p:nvGraphicFramePr>
          <p:cNvPr id="67" name="Tableau 66">
            <a:extLst>
              <a:ext uri="{FF2B5EF4-FFF2-40B4-BE49-F238E27FC236}">
                <a16:creationId xmlns:a16="http://schemas.microsoft.com/office/drawing/2014/main" xmlns="" id="{7411D9F3-8335-49E7-88D7-4A22BFB27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4203985"/>
              </p:ext>
            </p:extLst>
          </p:nvPr>
        </p:nvGraphicFramePr>
        <p:xfrm>
          <a:off x="12075452" y="38118820"/>
          <a:ext cx="7595068" cy="41281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28572">
                  <a:extLst>
                    <a:ext uri="{9D8B030D-6E8A-4147-A177-3AD203B41FA5}">
                      <a16:colId xmlns:a16="http://schemas.microsoft.com/office/drawing/2014/main" xmlns="" val="3048755120"/>
                    </a:ext>
                  </a:extLst>
                </a:gridCol>
                <a:gridCol w="791153">
                  <a:extLst>
                    <a:ext uri="{9D8B030D-6E8A-4147-A177-3AD203B41FA5}">
                      <a16:colId xmlns:a16="http://schemas.microsoft.com/office/drawing/2014/main" xmlns="" val="1290052660"/>
                    </a:ext>
                  </a:extLst>
                </a:gridCol>
                <a:gridCol w="975343">
                  <a:extLst>
                    <a:ext uri="{9D8B030D-6E8A-4147-A177-3AD203B41FA5}">
                      <a16:colId xmlns:a16="http://schemas.microsoft.com/office/drawing/2014/main" xmlns="" val="557751464"/>
                    </a:ext>
                  </a:extLst>
                </a:gridCol>
              </a:tblGrid>
              <a:tr h="3333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200" b="1" u="none" strike="noStrike" dirty="0">
                          <a:effectLst/>
                          <a:latin typeface="+mj-lt"/>
                        </a:rPr>
                        <a:t>Semestre III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5114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effectLst/>
                          <a:latin typeface="+mj-lt"/>
                        </a:rPr>
                        <a:t>Unité d’Enseignement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effectLst/>
                          <a:latin typeface="+mj-lt"/>
                        </a:rPr>
                        <a:t>Coeff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effectLst/>
                          <a:latin typeface="+mj-lt"/>
                        </a:rPr>
                        <a:t>Crédits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684843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Lutte biologique, physique et </a:t>
                      </a:r>
                      <a:r>
                        <a:rPr lang="fr-FR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radiobiologique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1842513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Lutte intégrée en zoologie agricole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429283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Phytopharmacie générale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2064904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Phytopharmacie spéciale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2889525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Anglais technique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308832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Recherche bibliographique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1985901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L’écologie, la protection des végétaux et la protection de l’environnement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4083185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Biométrie et expérimentation agricole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6608153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Ornithologie agricole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09034563"/>
                  </a:ext>
                </a:extLst>
              </a:tr>
            </a:tbl>
          </a:graphicData>
        </a:graphic>
      </p:graphicFrame>
      <p:graphicFrame>
        <p:nvGraphicFramePr>
          <p:cNvPr id="68" name="Tableau 67">
            <a:extLst>
              <a:ext uri="{FF2B5EF4-FFF2-40B4-BE49-F238E27FC236}">
                <a16:creationId xmlns:a16="http://schemas.microsoft.com/office/drawing/2014/main" xmlns="" id="{935A46FB-7EDA-495F-B989-D2C98AB52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4948901"/>
              </p:ext>
            </p:extLst>
          </p:nvPr>
        </p:nvGraphicFramePr>
        <p:xfrm>
          <a:off x="19802401" y="40168602"/>
          <a:ext cx="6146188" cy="17240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38751">
                  <a:extLst>
                    <a:ext uri="{9D8B030D-6E8A-4147-A177-3AD203B41FA5}">
                      <a16:colId xmlns:a16="http://schemas.microsoft.com/office/drawing/2014/main" xmlns="" val="3048755120"/>
                    </a:ext>
                  </a:extLst>
                </a:gridCol>
                <a:gridCol w="918396">
                  <a:extLst>
                    <a:ext uri="{9D8B030D-6E8A-4147-A177-3AD203B41FA5}">
                      <a16:colId xmlns:a16="http://schemas.microsoft.com/office/drawing/2014/main" xmlns="" val="1290052660"/>
                    </a:ext>
                  </a:extLst>
                </a:gridCol>
                <a:gridCol w="989041">
                  <a:extLst>
                    <a:ext uri="{9D8B030D-6E8A-4147-A177-3AD203B41FA5}">
                      <a16:colId xmlns:a16="http://schemas.microsoft.com/office/drawing/2014/main" xmlns="" val="557751464"/>
                    </a:ext>
                  </a:extLst>
                </a:gridCol>
              </a:tblGrid>
              <a:tr h="3333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Semestre IV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511432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Unité d’Enseignement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Coeff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Crédits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68484313"/>
                  </a:ext>
                </a:extLst>
              </a:tr>
              <a:tr h="312405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Travail Personnel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1842513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Stage en entreprise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429283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Séminaires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20649046"/>
                  </a:ext>
                </a:extLst>
              </a:tr>
            </a:tbl>
          </a:graphicData>
        </a:graphic>
      </p:graphicFrame>
      <p:sp>
        <p:nvSpPr>
          <p:cNvPr id="43" name="ZoneTexte 42"/>
          <p:cNvSpPr txBox="1"/>
          <p:nvPr/>
        </p:nvSpPr>
        <p:spPr>
          <a:xfrm>
            <a:off x="799904" y="42282070"/>
            <a:ext cx="2800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https://www.uni-tlemcen.dz	https://www.vrp.univ-tlemcen.dz</a:t>
            </a:r>
            <a:endParaRPr lang="fr-F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2232</TotalTime>
  <Words>510</Words>
  <Application>Microsoft Office PowerPoint</Application>
  <PresentationFormat>Personnalisé</PresentationFormat>
  <Paragraphs>131</Paragraphs>
  <Slides>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Base</vt:lpstr>
      <vt:lpstr>Picture</vt:lpstr>
      <vt:lpstr>Diapositive 1</vt:lpstr>
    </vt:vector>
  </TitlesOfParts>
  <Company>Windows-Trust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HAFIDI Kheirddine</dc:creator>
  <cp:lastModifiedBy>Home</cp:lastModifiedBy>
  <cp:revision>132</cp:revision>
  <dcterms:created xsi:type="dcterms:W3CDTF">2009-11-08T00:33:45Z</dcterms:created>
  <dcterms:modified xsi:type="dcterms:W3CDTF">2020-10-12T10:54:30Z</dcterms:modified>
</cp:coreProperties>
</file>