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5" r:id="rId3"/>
    <p:sldId id="302" r:id="rId4"/>
    <p:sldId id="306" r:id="rId5"/>
    <p:sldId id="307" r:id="rId6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1FCEE-1BAE-66C9-0DCA-D143C302FCE8}" v="23" dt="2020-10-04T18:29:26.392"/>
    <p1510:client id="{C6E0F694-393D-3E20-2D21-73D550CB69FD}" v="102" dt="2020-10-05T15:46:38.454"/>
    <p1510:client id="{6245EBCF-5585-7D4B-077E-8D0FE5F2DB65}" v="84" dt="2020-10-05T15:10:43.425"/>
    <p1510:client id="{A33AF5D9-4BAD-07AA-678A-4D4CDEF63958}" v="182" dt="2020-10-05T08:15:45.556"/>
    <p1510:client id="{DC920321-2D65-1C9B-21B8-750DB41DB674}" v="59" dt="2020-10-05T13:59:26.004"/>
    <p1510:client id="{D4F80849-857A-417B-AB54-B58A9ECEF2BB}" v="1" dt="2020-10-05T13:41:51.546"/>
    <p1510:client id="{FC9FDC57-CBE1-BF45-45AF-0287631CA378}" v="46" dt="2020-10-05T11:27:44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5" autoAdjust="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2675A9-6273-498B-B34B-6BC3FE99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181F2-8A8D-4B1D-B9B8-6F0B010A67DD}" type="datetimeFigureOut">
              <a:rPr lang="de-DE"/>
              <a:pPr>
                <a:defRPr/>
              </a:pPr>
              <a:t>02.02.2020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012D9A-5316-4663-A63F-9373C1C7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57412-CF0B-43E7-8AE5-6C38B159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93D7-1579-4952-BB17-FE7B85065A0A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427492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C9CF74-3460-48EB-AA25-7785E947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33EB6-22C1-4B4C-B62B-ED20D4B4741B}" type="datetimeFigureOut">
              <a:rPr lang="de-DE"/>
              <a:pPr>
                <a:defRPr/>
              </a:pPr>
              <a:t>02.02.2020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77E62D-0755-42A2-B34B-0FF32C5E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D1E072-5F11-4939-95ED-4E74D6FD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8DDBF-5CEE-4B59-A699-D269352EB314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35123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60A1AB-1E94-4398-991F-436CFA3B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7562-768F-493B-AD00-2135E2AC5BAB}" type="datetimeFigureOut">
              <a:rPr lang="de-DE"/>
              <a:pPr>
                <a:defRPr/>
              </a:pPr>
              <a:t>02.02.2020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FB27EF-5991-4864-93A2-59DD3C4FF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67897B-1D6F-4DA3-9B0A-F3E509A8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9A6E0-F75C-4C2A-850A-83CA3F3E6E04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52464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A162AE-3DC8-4451-B715-512D0602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6A840-B3A0-457C-BA75-C5E9072BF8BA}" type="datetimeFigureOut">
              <a:rPr lang="de-DE"/>
              <a:pPr>
                <a:defRPr/>
              </a:pPr>
              <a:t>02.02.2020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475A21-085A-4F8F-8240-8DD7E543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97CF24-6CA6-47BF-98A1-F17685B47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3E169-D010-4BC1-8022-C9B11DAEA1C8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66023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EAF984-17C7-4C5F-B814-F744FB70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30A0-03BE-4DF5-915A-61B4366C2630}" type="datetimeFigureOut">
              <a:rPr lang="de-DE"/>
              <a:pPr>
                <a:defRPr/>
              </a:pPr>
              <a:t>02.02.2020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F7C46E-AB58-4EF9-B65C-B42E1DBF0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731796-21E0-4FC8-BC7A-F46B16A2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2F726-0ADA-49F0-843D-B763644FADF2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4223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306F6B6-3C5C-439C-AA71-C35C638E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F129-F2D0-4585-BA5C-D84FD81D790B}" type="datetimeFigureOut">
              <a:rPr lang="de-DE"/>
              <a:pPr>
                <a:defRPr/>
              </a:pPr>
              <a:t>02.02.2020</a:t>
            </a:fld>
            <a:endParaRPr lang="de-D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2FD822B-756E-4916-AF18-C4739DCE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C6F759D-4AB8-463A-8001-475DE820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FD05-FC36-4801-9855-AC80D4C28580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08427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8221DC3-0B0B-4B90-B330-791FF51B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5B404-15CD-4285-8B6E-56E1353C29E8}" type="datetimeFigureOut">
              <a:rPr lang="de-DE"/>
              <a:pPr>
                <a:defRPr/>
              </a:pPr>
              <a:t>02.02.2020</a:t>
            </a:fld>
            <a:endParaRPr lang="de-DE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54E3A9FC-CAEB-455F-A09F-1EC5FE783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6EBE30-5027-4EF1-B509-E1713FE4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AAF49-44EB-4C9C-BEEF-EC9BFC9AEB99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4356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8EBFB60-FCD1-4B48-9E48-E6AD771B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12CDB-BB8D-4353-9DA5-EAE1E1735B20}" type="datetimeFigureOut">
              <a:rPr lang="de-DE"/>
              <a:pPr>
                <a:defRPr/>
              </a:pPr>
              <a:t>02.02.2020</a:t>
            </a:fld>
            <a:endParaRPr lang="de-DE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018AEE2-5DA8-49EC-A8CF-DE8B4C9A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989E26F-878F-4D19-9C9C-C999FC66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D46EF-E6F4-4E1E-B8B9-2B13D80BC30A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22256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BB3DCC5-13B7-4140-9ABE-046C8C21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9DF8-76EE-485D-A12A-77F252D3E8FE}" type="datetimeFigureOut">
              <a:rPr lang="de-DE"/>
              <a:pPr>
                <a:defRPr/>
              </a:pPr>
              <a:t>02.02.2020</a:t>
            </a:fld>
            <a:endParaRPr lang="de-DE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82E47D11-BB56-466B-A1F9-AA8B017A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B5C977E-BBAC-4008-9995-968FA201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A942-1968-4BF0-A0AF-56EA1E1050A3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41110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F3BC770-C4BA-4764-85C2-45CA8CAF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D1228-1F35-4D4F-B859-4E4C8C0E29A0}" type="datetimeFigureOut">
              <a:rPr lang="de-DE"/>
              <a:pPr>
                <a:defRPr/>
              </a:pPr>
              <a:t>02.02.2020</a:t>
            </a:fld>
            <a:endParaRPr lang="de-D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E45E4B1-0DAD-4CF4-AF86-E160FB29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40DD192-2B4A-4384-AAC5-408B7AD5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56CCB-48DE-4BE0-857E-95AE8EA53EDB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86554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C424AB2-82A4-4342-868D-C3A6094A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565E-6F54-4781-90AB-FF509EAE7C49}" type="datetimeFigureOut">
              <a:rPr lang="de-DE"/>
              <a:pPr>
                <a:defRPr/>
              </a:pPr>
              <a:t>02.02.2020</a:t>
            </a:fld>
            <a:endParaRPr lang="de-D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388DBEA-5FC4-46BF-9ABF-EB502EE5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84E13B3-F0F0-4D34-ABA0-3686C6F6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BB4F0-84CC-4B01-9194-4D870247A1CB}" type="slidenum">
              <a:rPr lang="de-DE" altLang="fr-FR"/>
              <a:pPr/>
              <a:t>‹N°›</a:t>
            </a:fld>
            <a:endParaRPr lang="de-DE" altLang="fr-FR"/>
          </a:p>
        </p:txBody>
      </p:sp>
    </p:spTree>
    <p:extLst>
      <p:ext uri="{BB962C8B-B14F-4D97-AF65-F5344CB8AC3E}">
        <p14:creationId xmlns:p14="http://schemas.microsoft.com/office/powerpoint/2010/main" val="1751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B78EC040-A7E4-4288-8969-2CB8FF6117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de-DE" altLang="fr-FR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890CDE1E-E404-45C2-AB9A-8CDBE15138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de-DE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93A91E-9ADF-4F31-90CF-127E725A0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D93C59-BDEC-42E4-9996-A1AAFFC2370D}" type="datetimeFigureOut">
              <a:rPr lang="de-DE"/>
              <a:pPr>
                <a:defRPr/>
              </a:pPr>
              <a:t>02.02.2020</a:t>
            </a:fld>
            <a:endParaRPr lang="de-D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B65E0D-3DAE-4396-AC8C-F7D6D138D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AA6198-604A-43F8-BBC4-53CAF7E11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0C9448F-11EC-41A5-811E-204DEAA18FDE}" type="slidenum">
              <a:rPr lang="de-DE" altLang="fr-FR"/>
              <a:pPr/>
              <a:t>‹N°›</a:t>
            </a:fld>
            <a:endParaRPr lang="de-DE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hyperlink" Target="https://www.univ-tlemcen.d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s://fs.univ-tlemcen.dz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E4292E5B-61DD-4E55-9DE2-FD3FB9911D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/>
              <a:t>043.21.63.70/71</a:t>
            </a:r>
            <a:endParaRPr lang="en-US" dirty="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BE569FCA-8882-46C0-9A8B-BD7A879783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7031" y="-253207"/>
            <a:ext cx="1828800" cy="137636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BC453A-F19B-423F-9160-1CA248FFE7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2175" y="422275"/>
            <a:ext cx="644525" cy="64452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C3B8E5-60F6-47F1-9891-2AA77785B1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4113" y="655638"/>
            <a:ext cx="687387" cy="68738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2C1EFDF-980C-4185-B82C-D9B7AD1E1A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725" y="0"/>
            <a:ext cx="2835275" cy="1481138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ECF4FDD4-EF23-406C-9DE6-7B780AEB2F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5600" y="6115050"/>
            <a:ext cx="1495425" cy="74295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39C29A9-AD62-4004-BC5F-9B4A7E7CF2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125" y="6453188"/>
            <a:ext cx="814388" cy="4048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Image 2">
            <a:hlinkClick r:id="rId2"/>
            <a:extLst>
              <a:ext uri="{FF2B5EF4-FFF2-40B4-BE49-F238E27FC236}">
                <a16:creationId xmlns:a16="http://schemas.microsoft.com/office/drawing/2014/main" id="{AB3CCB1D-0846-4E74-87DA-8AC5E7197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54" y="-8794"/>
            <a:ext cx="1269892" cy="2057846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FA3F32D2-6593-4E2D-9B1B-019599D80EC5}"/>
              </a:ext>
            </a:extLst>
          </p:cNvPr>
          <p:cNvSpPr/>
          <p:nvPr/>
        </p:nvSpPr>
        <p:spPr>
          <a:xfrm>
            <a:off x="9080169" y="3141880"/>
            <a:ext cx="2075770" cy="175196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76E9633-8EAB-444D-8179-BCCAA1271A64}"/>
              </a:ext>
            </a:extLst>
          </p:cNvPr>
          <p:cNvSpPr/>
          <p:nvPr/>
        </p:nvSpPr>
        <p:spPr>
          <a:xfrm>
            <a:off x="940758" y="3135961"/>
            <a:ext cx="2074231" cy="178522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56E7EAFD-DB3C-4FFC-8E63-0B816FBF72C3}"/>
              </a:ext>
            </a:extLst>
          </p:cNvPr>
          <p:cNvPicPr/>
          <p:nvPr/>
        </p:nvPicPr>
        <p:blipFill>
          <a:blip r:embed="rId6"/>
          <a:srcRect b="25000"/>
          <a:stretch>
            <a:fillRect/>
          </a:stretch>
        </p:blipFill>
        <p:spPr bwMode="auto">
          <a:xfrm>
            <a:off x="8183256" y="5059662"/>
            <a:ext cx="2123471" cy="184472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30337CD-1D28-40DC-9D85-C4315286521C}"/>
              </a:ext>
            </a:extLst>
          </p:cNvPr>
          <p:cNvPicPr/>
          <p:nvPr/>
        </p:nvPicPr>
        <p:blipFill>
          <a:blip r:embed="rId7"/>
          <a:srcRect b="25184"/>
          <a:stretch>
            <a:fillRect/>
          </a:stretch>
        </p:blipFill>
        <p:spPr bwMode="auto">
          <a:xfrm>
            <a:off x="1908329" y="1166372"/>
            <a:ext cx="2146552" cy="187623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5D6615F-8184-4A25-8E01-A19FC5A1C7BE}"/>
              </a:ext>
            </a:extLst>
          </p:cNvPr>
          <p:cNvPicPr/>
          <p:nvPr/>
        </p:nvPicPr>
        <p:blipFill>
          <a:blip r:embed="rId8"/>
          <a:srcRect b="25158"/>
          <a:stretch>
            <a:fillRect/>
          </a:stretch>
        </p:blipFill>
        <p:spPr bwMode="auto">
          <a:xfrm>
            <a:off x="1879104" y="5045073"/>
            <a:ext cx="2123471" cy="183597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A34D652-CE34-449E-8F6D-A5BEFA73F69F}"/>
              </a:ext>
            </a:extLst>
          </p:cNvPr>
          <p:cNvPicPr/>
          <p:nvPr/>
        </p:nvPicPr>
        <p:blipFill>
          <a:blip r:embed="rId9"/>
          <a:srcRect b="25118"/>
          <a:stretch>
            <a:fillRect/>
          </a:stretch>
        </p:blipFill>
        <p:spPr bwMode="auto">
          <a:xfrm>
            <a:off x="8150374" y="1171078"/>
            <a:ext cx="2146552" cy="18552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2664F06-831F-44BB-A9AB-B90F6765EE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4809" y="2696132"/>
            <a:ext cx="3600465" cy="2772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BB973A-5B58-4B3E-8364-DF0CC6DBA445}"/>
              </a:ext>
            </a:extLst>
          </p:cNvPr>
          <p:cNvSpPr/>
          <p:nvPr/>
        </p:nvSpPr>
        <p:spPr>
          <a:xfrm>
            <a:off x="4650709" y="2033455"/>
            <a:ext cx="2396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 Rounded MT Bold" panose="020F0704030504030204" pitchFamily="34" charset="0"/>
                <a:hlinkClick r:id="rId11"/>
              </a:rPr>
              <a:t>FACULTE DES SCIENCES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BF8637-B10E-43A1-B01F-C11C923B4416}"/>
              </a:ext>
            </a:extLst>
          </p:cNvPr>
          <p:cNvSpPr/>
          <p:nvPr/>
        </p:nvSpPr>
        <p:spPr>
          <a:xfrm>
            <a:off x="4457900" y="5701776"/>
            <a:ext cx="3514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D</a:t>
            </a:r>
            <a:r>
              <a:rPr lang="fr-FR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OMAINE </a:t>
            </a:r>
            <a:r>
              <a:rPr lang="fr-FR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MI</a:t>
            </a:r>
            <a:r>
              <a:rPr lang="fr-FR" b="1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 </a:t>
            </a:r>
            <a:r>
              <a:rPr lang="fr-FR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(D03)</a:t>
            </a:r>
          </a:p>
          <a:p>
            <a:pPr algn="ctr"/>
            <a:endParaRPr lang="fr-FR" b="1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fr-FR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Mathématiques - Informatique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FA4ED5-D4BB-4018-81C0-B2F11F310447}"/>
              </a:ext>
            </a:extLst>
          </p:cNvPr>
          <p:cNvSpPr/>
          <p:nvPr/>
        </p:nvSpPr>
        <p:spPr>
          <a:xfrm>
            <a:off x="5213646" y="2378575"/>
            <a:ext cx="1438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latin typeface="Andalus" panose="02020603050405020304" pitchFamily="18" charset="-78"/>
                <a:cs typeface="Andalus" panose="02020603050405020304" pitchFamily="18" charset="-78"/>
              </a:rPr>
              <a:t>043.21.63.70/71</a:t>
            </a:r>
            <a:endParaRPr lang="fr-FR" sz="1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2CD695E-C982-4539-95A0-1E321EF6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20" y="91440"/>
            <a:ext cx="5364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6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197F16-FA2A-433E-9F18-A08AE86A32AB}"/>
              </a:ext>
            </a:extLst>
          </p:cNvPr>
          <p:cNvSpPr/>
          <p:nvPr/>
        </p:nvSpPr>
        <p:spPr>
          <a:xfrm>
            <a:off x="1995948" y="2194862"/>
            <a:ext cx="8622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Fiche d’organisation semestrielle des enseignements du socle commun</a:t>
            </a:r>
          </a:p>
          <a:p>
            <a:pPr algn="ctr">
              <a:defRPr/>
            </a:pP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Mathématiques -  Informatique 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L1  (S1, S2)</a:t>
            </a: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36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5A26D2F-B889-452A-B8CE-7072AB21C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553"/>
            <a:ext cx="12192000" cy="56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1E8EB4C-712D-4750-BDCF-BAECE38DD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04" y="0"/>
            <a:ext cx="1116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798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358777</TotalTime>
  <Words>31</Words>
  <Application>Microsoft Office PowerPoint</Application>
  <PresentationFormat>Grand écran</PresentationFormat>
  <Paragraphs>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Andalus</vt:lpstr>
      <vt:lpstr>Arial</vt:lpstr>
      <vt:lpstr>Arial Rounded MT Bold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azeddine</dc:creator>
  <cp:lastModifiedBy>azeddine</cp:lastModifiedBy>
  <cp:revision>158</cp:revision>
  <dcterms:created xsi:type="dcterms:W3CDTF">2020-10-03T20:10:05Z</dcterms:created>
  <dcterms:modified xsi:type="dcterms:W3CDTF">2020-02-02T20:40:55Z</dcterms:modified>
</cp:coreProperties>
</file>