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0799763" cy="14400213"/>
  <p:notesSz cx="6858000" cy="9144000"/>
  <p:defaultTextStyle>
    <a:defPPr>
      <a:defRPr lang="fr-FR"/>
    </a:defPPr>
    <a:lvl1pPr marL="0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1pPr>
    <a:lvl2pPr marL="742249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2pPr>
    <a:lvl3pPr marL="1484499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3pPr>
    <a:lvl4pPr marL="2226749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4pPr>
    <a:lvl5pPr marL="2968999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5pPr>
    <a:lvl6pPr marL="3711248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6pPr>
    <a:lvl7pPr marL="4453497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7pPr>
    <a:lvl8pPr marL="5195746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8pPr>
    <a:lvl9pPr marL="5937997" algn="l" defTabSz="1484499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35" userDrawn="1">
          <p15:clr>
            <a:srgbClr val="A4A3A4"/>
          </p15:clr>
        </p15:guide>
        <p15:guide id="2" pos="3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FAFB"/>
    <a:srgbClr val="F3F3F5"/>
    <a:srgbClr val="FFFFFF"/>
    <a:srgbClr val="79DCFF"/>
    <a:srgbClr val="43C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2568" y="-144"/>
      </p:cViewPr>
      <p:guideLst>
        <p:guide orient="horz" pos="4535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EE21A-909B-45C2-8868-5411CFBD9F0E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2DF6-45A7-4F49-ABD4-AD1B22BAA4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48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742249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1484499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2226749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2968999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3711248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4453497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5195746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5937997" algn="l" defTabSz="1484499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2DF6-45A7-4F49-ABD4-AD1B22BAA4F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64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423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110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934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87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278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58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21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22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97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03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488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38E1-9ED5-42FB-8DA0-7F60658D9F71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BAC0-A9FD-474E-B668-A1039D0EF4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55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05" y="3147206"/>
            <a:ext cx="10481946" cy="56029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6" y="6005472"/>
            <a:ext cx="10699942" cy="8429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8686" y="327660"/>
            <a:ext cx="6660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المنظمة الطلابية الجزائرية</a:t>
            </a:r>
            <a:r>
              <a:rPr lang="fr-F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 </a:t>
            </a:r>
            <a:r>
              <a:rPr lang="ar-DZ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الحرة</a:t>
            </a:r>
            <a:endParaRPr lang="ar-DZ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Ejaza" panose="02010000000000000000" pitchFamily="2" charset="-78"/>
              <a:cs typeface="Arabic Ejaza" panose="0201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3850" y="982434"/>
            <a:ext cx="7130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المكتب </a:t>
            </a:r>
            <a:r>
              <a:rPr lang="ar-DZ" sz="6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الولائي</a:t>
            </a:r>
            <a:r>
              <a:rPr lang="ar-DZ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Ejaza" panose="02010000000000000000" pitchFamily="2" charset="-78"/>
                <a:cs typeface="Arabic Ejaza" panose="02010000000000000000" pitchFamily="2" charset="-78"/>
              </a:rPr>
              <a:t> تلمســـــــــان</a:t>
            </a:r>
            <a:endParaRPr lang="ar-DZ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Ejaza" panose="02010000000000000000" pitchFamily="2" charset="-78"/>
              <a:cs typeface="Arabic Ejaza" panose="020100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4" y="290115"/>
            <a:ext cx="1723536" cy="172353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593320" y="11623399"/>
            <a:ext cx="10799763" cy="2601503"/>
          </a:xfrm>
          <a:prstGeom prst="rect">
            <a:avLst/>
          </a:prstGeom>
          <a:blipFill dpi="0" rotWithShape="1">
            <a:blip r:embed="rId6" cstate="print">
              <a:alphaModFix amt="8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69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Image result for logo university Tlemce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03" y="11419286"/>
            <a:ext cx="1102797" cy="1764476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151429" y="13470511"/>
            <a:ext cx="10055014" cy="752641"/>
            <a:chOff x="5587298" y="13674833"/>
            <a:chExt cx="5014539" cy="53560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59" t="68561" r="71032" b="11534"/>
            <a:stretch/>
          </p:blipFill>
          <p:spPr>
            <a:xfrm>
              <a:off x="5587298" y="13674833"/>
              <a:ext cx="463310" cy="512080"/>
            </a:xfrm>
            <a:prstGeom prst="rect">
              <a:avLst/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6233197" y="13748765"/>
              <a:ext cx="4162744" cy="3642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A5C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7296" y="13748772"/>
              <a:ext cx="4174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DZ" sz="2400" b="1" dirty="0" smtClean="0">
                  <a:latin typeface="Aisha Arabic 2" panose="01000500000000020004" pitchFamily="2" charset="-78"/>
                  <a:cs typeface="Aisha Arabic 2" panose="01000500000000020004" pitchFamily="2" charset="-78"/>
                </a:rPr>
                <a:t>المكتب الجامعي تلمسان للمنظمة الطلابية الجزائرية الحرة</a:t>
              </a:r>
              <a:endParaRPr lang="fr-FR" sz="2400" b="1" dirty="0">
                <a:latin typeface="Aisha Arabic 2" panose="01000500000000020004" pitchFamily="2" charset="-78"/>
                <a:cs typeface="Aisha Arabic 2" panose="01000500000000020004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792444" y="11776205"/>
            <a:ext cx="8125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Bahnschrift" panose="020B0502040204020203" pitchFamily="34" charset="0"/>
                <a:cs typeface="Aisha Arabic 2" panose="01000500000000020004" pitchFamily="2" charset="-78"/>
              </a:rPr>
              <a:t>Free Algerian Student Organization</a:t>
            </a:r>
            <a:endParaRPr lang="en-US" sz="4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Bahnschrift" panose="020B0502040204020203" pitchFamily="34" charset="0"/>
              <a:cs typeface="Aisha Arabic 2" panose="01000500000000020004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0100" y="12405726"/>
            <a:ext cx="9881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Bahnschrift" panose="020B0502040204020203" pitchFamily="34" charset="0"/>
                <a:cs typeface="Aisha Arabic 2" panose="01000500000000020004" pitchFamily="2" charset="-78"/>
              </a:rPr>
              <a:t>University</a:t>
            </a:r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Aisha Arabic 2" panose="01000500000000020004" pitchFamily="2" charset="-78"/>
                <a:cs typeface="Aisha Arabic 2" panose="01000500000000020004" pitchFamily="2" charset="-78"/>
              </a:rPr>
              <a:t> office of </a:t>
            </a:r>
            <a:r>
              <a:rPr lang="en-US" sz="48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Acknesia" pitchFamily="50" charset="0"/>
                <a:cs typeface="Aisha Arabic 2" panose="01000500000000020004" pitchFamily="2" charset="-78"/>
              </a:rPr>
              <a:t>T</a:t>
            </a:r>
            <a:r>
              <a:rPr lang="en-US" sz="48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Aisha Arabic 2" panose="01000500000000020004" pitchFamily="2" charset="-78"/>
                <a:cs typeface="Aisha Arabic 2" panose="01000500000000020004" pitchFamily="2" charset="-78"/>
              </a:rPr>
              <a:t>lemcen</a:t>
            </a:r>
            <a:endParaRPr lang="en-US" sz="4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Aisha Arabic 2" panose="01000500000000020004" pitchFamily="2" charset="-78"/>
              <a:cs typeface="Aisha Arabic 2" panose="01000500000000020004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51484" y="5484996"/>
            <a:ext cx="108999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dirty="0" smtClean="0"/>
              <a:t>يتشرف </a:t>
            </a:r>
            <a:r>
              <a:rPr lang="ar-DZ" sz="4000" dirty="0"/>
              <a:t>المكتب </a:t>
            </a:r>
            <a:r>
              <a:rPr lang="ar-DZ" sz="4000" dirty="0" err="1"/>
              <a:t>الولائي</a:t>
            </a:r>
            <a:r>
              <a:rPr lang="ar-DZ" sz="4000" dirty="0"/>
              <a:t> </a:t>
            </a:r>
            <a:r>
              <a:rPr lang="ar-DZ" sz="4000" dirty="0" smtClean="0"/>
              <a:t>تلمسان للمنظمة </a:t>
            </a:r>
            <a:r>
              <a:rPr lang="ar-DZ" sz="4000" dirty="0"/>
              <a:t>الطلابية الجزائرية الحرة بدعوتكم ل</a:t>
            </a:r>
            <a:r>
              <a:rPr lang="ar-DZ" sz="4000" dirty="0" smtClean="0"/>
              <a:t>حضور </a:t>
            </a:r>
            <a:r>
              <a:rPr lang="ar-DZ" sz="4000" dirty="0"/>
              <a:t>اليوم </a:t>
            </a:r>
            <a:r>
              <a:rPr lang="ar-DZ" sz="4000" dirty="0" err="1"/>
              <a:t>التحسيسي</a:t>
            </a:r>
            <a:r>
              <a:rPr lang="ar-DZ" sz="4000" dirty="0"/>
              <a:t> للوقاية من </a:t>
            </a:r>
            <a:r>
              <a:rPr lang="ar-DZ" sz="4000" dirty="0" smtClean="0"/>
              <a:t>فيروس</a:t>
            </a:r>
            <a:r>
              <a:rPr lang="ar-DZ" sz="4000" u="sng" dirty="0" smtClean="0">
                <a:solidFill>
                  <a:srgbClr val="FF0000"/>
                </a:solidFill>
              </a:rPr>
              <a:t> كرونا </a:t>
            </a:r>
            <a:r>
              <a:rPr lang="ar-DZ" sz="4000" dirty="0"/>
              <a:t>وذلك يوم </a:t>
            </a:r>
            <a:r>
              <a:rPr lang="ar-DZ" sz="4000" dirty="0" smtClean="0"/>
              <a:t>  12/03/2020 على الساعة 10:30 </a:t>
            </a:r>
          </a:p>
          <a:p>
            <a:pPr algn="ctr"/>
            <a:r>
              <a:rPr lang="ar-DZ" sz="4000" dirty="0" smtClean="0"/>
              <a:t> بكلية العلوم الطبيعية و الحياة</a:t>
            </a:r>
            <a:r>
              <a:rPr lang="fr-FR" sz="4000" dirty="0" smtClean="0"/>
              <a:t>SNV </a:t>
            </a:r>
            <a:r>
              <a:rPr lang="ar-DZ" sz="4000" dirty="0" smtClean="0"/>
              <a:t>بقاعة </a:t>
            </a:r>
            <a:r>
              <a:rPr lang="ar-DZ" sz="4000" dirty="0" err="1" smtClean="0"/>
              <a:t>المحاظرات</a:t>
            </a:r>
            <a:endParaRPr lang="ar-DZ" sz="4000" dirty="0" smtClean="0">
              <a:latin typeface="Aladdin" pitchFamily="2" charset="0"/>
              <a:cs typeface="Aisha Arabic 2" panose="01000500000000020004" pitchFamily="2" charset="-78"/>
            </a:endParaRPr>
          </a:p>
          <a:p>
            <a:pPr algn="ctr" rtl="1"/>
            <a:r>
              <a:rPr lang="ar-DZ" sz="7200" dirty="0" smtClean="0">
                <a:latin typeface="Aladdin" pitchFamily="2" charset="0"/>
                <a:cs typeface="Arabic Ejaza" panose="02010000000000000000" pitchFamily="2" charset="-78"/>
              </a:rPr>
              <a:t>		</a:t>
            </a:r>
            <a:r>
              <a:rPr lang="ar-DZ" sz="4800" dirty="0" smtClean="0">
                <a:latin typeface="Aladdin" pitchFamily="2" charset="0"/>
                <a:cs typeface="Arabic Ejaza" panose="02010000000000000000" pitchFamily="2" charset="-78"/>
              </a:rPr>
              <a:t>	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182" y="8490029"/>
            <a:ext cx="2908993" cy="290899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0115" y="94608"/>
            <a:ext cx="1613249" cy="201564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-161201" y="1412915"/>
            <a:ext cx="10829694" cy="303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/>
              <a:t> </a:t>
            </a:r>
            <a:endParaRPr lang="en-US" dirty="0"/>
          </a:p>
          <a:p>
            <a:pPr algn="ctr"/>
            <a:r>
              <a:rPr lang="ar-DZ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بالشراكة مع كلية علوم الطبيعة والحياه وبالتنسيق مع </a:t>
            </a:r>
            <a:r>
              <a:rPr lang="ar-DZ" sz="5400" b="1" dirty="0" smtClean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المديرية </a:t>
            </a:r>
            <a:r>
              <a:rPr lang="ar-DZ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الفرعية للنشاطات الثقافية الرياضية و </a:t>
            </a:r>
            <a:r>
              <a:rPr lang="ar-DZ" sz="5400" b="1" dirty="0" smtClean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العلمية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/>
            </a:r>
            <a:b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DZ" sz="5400" b="1" dirty="0" smtClean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 مركز الطب و الصحة لجامعة تلمسان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51485" y="5520464"/>
            <a:ext cx="10721098" cy="3324511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10978" y="5534475"/>
            <a:ext cx="10562350" cy="386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يتشرف المكتب </a:t>
            </a:r>
            <a:r>
              <a:rPr lang="ar-DZ" sz="5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الولائي</a:t>
            </a:r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تلمسان للمنظمة الطلابية الجزائرية الحرة بدعوتكم لحضور اليوم </a:t>
            </a:r>
            <a:r>
              <a:rPr lang="ar-DZ" sz="5400" b="1" dirty="0" err="1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التحسيسيي</a:t>
            </a:r>
            <a:r>
              <a:rPr lang="ar-DZ" sz="54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للوقاية من فيروس</a:t>
            </a:r>
            <a:r>
              <a:rPr lang="ar-DZ" sz="5400" b="1" u="sng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DZ" sz="5400" b="1" u="sng" dirty="0" smtClean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كورونا </a:t>
            </a:r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وذلك يوم   12/03/2020 </a:t>
            </a:r>
            <a:r>
              <a:rPr lang="ar-DZ" sz="54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ابتداء من  </a:t>
            </a:r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الساعة </a:t>
            </a:r>
            <a:r>
              <a:rPr lang="ar-DZ" sz="54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09:30 </a:t>
            </a:r>
            <a:endParaRPr lang="ar-DZ" sz="5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ctr"/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بكلية العلوم الطبيعية و الحياة</a:t>
            </a:r>
            <a:r>
              <a:rPr lang="fr-FR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SNV </a:t>
            </a:r>
            <a:r>
              <a:rPr lang="ar-DZ" sz="5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بقاعة </a:t>
            </a:r>
            <a:r>
              <a:rPr lang="ar-DZ" sz="54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المحاضرات</a:t>
            </a:r>
            <a:endParaRPr lang="ar-DZ" sz="5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33850" y="10605998"/>
            <a:ext cx="4809540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DZ" sz="60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دعوة عامة </a:t>
            </a:r>
            <a:endParaRPr lang="fr-FR" sz="54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391" y="8763507"/>
            <a:ext cx="4599919" cy="177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8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Uighur" panose="02000000000000000000" pitchFamily="2" charset="-78"/>
                <a:cs typeface="Microsoft Uighur" panose="02000000000000000000" pitchFamily="2" charset="-78"/>
              </a:rPr>
              <a:t> يشرفنا </a:t>
            </a:r>
            <a:r>
              <a:rPr lang="ar-DZ" sz="8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Uighur" panose="02000000000000000000" pitchFamily="2" charset="-78"/>
                <a:cs typeface="Microsoft Uighur" panose="02000000000000000000" pitchFamily="2" charset="-78"/>
              </a:rPr>
              <a:t>حضوركم  </a:t>
            </a:r>
            <a:endParaRPr lang="ar-DZ" sz="8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95708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91</Words>
  <Application>Microsoft Office PowerPoint</Application>
  <PresentationFormat>Personnalisé</PresentationFormat>
  <Paragraphs>15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Ouest</dc:creator>
  <cp:lastModifiedBy>UNIV-ABB</cp:lastModifiedBy>
  <cp:revision>25</cp:revision>
  <dcterms:created xsi:type="dcterms:W3CDTF">2020-02-02T18:43:22Z</dcterms:created>
  <dcterms:modified xsi:type="dcterms:W3CDTF">2020-03-10T13:18:05Z</dcterms:modified>
</cp:coreProperties>
</file>